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B2E5C7-47A1-4C46-A39D-49A095C45BEC}" type="datetimeFigureOut">
              <a:rPr lang="en-US" smtClean="0"/>
              <a:t>5/16/20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14C1F1-E130-2846-BE96-F48A85A639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44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0D4DE-95FB-F749-81FC-06E7BD824F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17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8F1F9-4669-3A42-B769-6BC0AF71B5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EEEE7-92AC-2F45-BCA2-5DE5075EE9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4371C-EFBE-CF4E-BF3C-B96FE3CBE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936A4-D88C-8548-A089-768B076B9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B73B3-01E1-2048-BC98-85FE76CE5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39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84F13-6A92-AF4B-82A8-19D0AE608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B64622-0C95-C941-8F4E-6CEB0B1A2A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94497-4011-7545-AAD8-57A517820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36511B-5876-0D4E-84FF-4AFFCB544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BF4F4-5C3B-8B44-8A63-C88E32DE7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07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B2FE68-6164-C647-B48C-26961DDD33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4ECE43-C826-D14B-92C7-C0B15CBF80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D6A3C-F706-D14C-A40D-31B3F3ED7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266B7-7380-3F4B-A3BF-977932697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ACB91-1220-8F4B-8E56-9C46A27CA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10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D8FC-95D1-7C42-962F-0E1A2E787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77346-CD82-7346-9737-0C4F749FE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D7F85-79B6-454E-B81B-B15FBD10A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7C1AB-7436-C34C-AF75-418C9E884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251AE-5CCA-D440-AE0F-9769AA683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723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1AE7B-792F-1E46-AA45-94831C50A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88FDBF-4A8E-5748-A246-EF640CB52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D08CA-45AF-9946-9609-76B16E962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48AFC-459A-C442-B4EF-C9BFFFCF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08DC0-1C90-EA4C-9DB5-FB46AA098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31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0FFD1-66DC-384C-A84D-CB3124FB4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5BD92-CB8F-AE49-8A85-9B1C21EBEF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DCA2D-FFB0-FF40-9EE7-DD94656F6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9F6A8-938E-4E47-91F2-19D77E4A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44674E-3B7E-9E42-B4FB-306C15FFB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ACD4D-50D1-AA49-B94C-5B0B39DCC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27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3BF4D-423D-054C-A163-9FCAC8255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D065D-04D6-1D42-81D8-FD08F1306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8C1702-3EFA-CF45-938D-9810AAB73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94A254-5BC6-2549-8CBE-C0C87E2FE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06C85-68A4-EF41-9855-5370C37199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8D8C2E-6768-544A-8FE2-C6D2215BC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F9C8EC-A238-4B44-857C-ECFD12FC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86BC33-D9BE-7D43-941B-77ADFFC4E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86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439BE-0560-8044-99C2-D98FBE921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A2B8BD-2987-6E45-BFA5-2621ACD35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04B564-8672-1641-82F1-5DFBD8417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9410D-0BCC-5B44-8C5A-124A056AD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88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C1CDA8-FBBB-FD48-8827-494B048A5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D906EF-42BF-0941-8B79-EB905791A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313D9-F894-8546-8A0C-F8506C6E4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552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BE434-FB8E-6C41-AE27-2CF66F2E8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0A724-5140-3B47-9F92-E76F78C93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DD41F-2C30-AD46-803F-17CAA2A10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0F5DE4-D621-EB4F-97EC-C48BB2E37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2BDD28-F382-A548-A987-2C5EF9D60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762865-2882-5C41-85B8-950C3389A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07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94CF4-9AC8-1841-AD50-6823D0A1A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640A84-9A66-5F43-8F7C-8FF098536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2FF56A-A6A2-4E4C-98B0-C0A1D4560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E383D1-2A73-D846-B127-14CABF3E6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BEC254-4676-924D-9C94-0782BDBB3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24F72-93ED-7C4F-A830-C6EFBA655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92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CB539F-18B3-CD43-9E0E-DDB98D6A6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29F80-E918-5D44-95D7-896C5B9C7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6082E-3E67-834D-8E49-9D9180FE83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B3319-B91F-F145-B872-B17C8FA0CE81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3CF1F-C112-5242-979A-07F1D3D1F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A8430-A102-C640-8BBB-F297880C06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291887-18D4-7546-9E17-94233B610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01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abric, food&#10;&#10;Description automatically generated">
            <a:extLst>
              <a:ext uri="{FF2B5EF4-FFF2-40B4-BE49-F238E27FC236}">
                <a16:creationId xmlns:a16="http://schemas.microsoft.com/office/drawing/2014/main" id="{D1F5848D-8D53-C242-8B14-0E3AE732F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6187549" cy="5893513"/>
          </a:xfrm>
          <a:prstGeom prst="rect">
            <a:avLst/>
          </a:prstGeom>
        </p:spPr>
      </p:pic>
      <p:pic>
        <p:nvPicPr>
          <p:cNvPr id="5" name="Picture 4" descr="A picture containing fabric, food&#10;&#10;Description automatically generated">
            <a:extLst>
              <a:ext uri="{FF2B5EF4-FFF2-40B4-BE49-F238E27FC236}">
                <a16:creationId xmlns:a16="http://schemas.microsoft.com/office/drawing/2014/main" id="{CD69B021-1D5B-FF46-980F-7DD726ADD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9732" y="0"/>
            <a:ext cx="6112268" cy="589351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78F276F-E789-F543-B690-38C160AB8E1C}"/>
              </a:ext>
            </a:extLst>
          </p:cNvPr>
          <p:cNvGrpSpPr/>
          <p:nvPr/>
        </p:nvGrpSpPr>
        <p:grpSpPr>
          <a:xfrm>
            <a:off x="4686811" y="6036275"/>
            <a:ext cx="1328376" cy="575392"/>
            <a:chOff x="5431812" y="5988474"/>
            <a:chExt cx="1328376" cy="57539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162ECB-079B-0B41-89F2-D7F205723701}"/>
                </a:ext>
              </a:extLst>
            </p:cNvPr>
            <p:cNvSpPr/>
            <p:nvPr/>
          </p:nvSpPr>
          <p:spPr>
            <a:xfrm rot="5400000">
              <a:off x="6486382" y="5988474"/>
              <a:ext cx="111095" cy="111095"/>
            </a:xfrm>
            <a:prstGeom prst="rect">
              <a:avLst/>
            </a:prstGeom>
            <a:solidFill>
              <a:srgbClr val="043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BCDD79E-C326-624F-9CD8-EE54CB05A74F}"/>
                </a:ext>
              </a:extLst>
            </p:cNvPr>
            <p:cNvSpPr/>
            <p:nvPr/>
          </p:nvSpPr>
          <p:spPr>
            <a:xfrm rot="5400000">
              <a:off x="5556080" y="5988475"/>
              <a:ext cx="111095" cy="11109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395B0E3-2116-FD4A-9D56-A8DC439F213F}"/>
                </a:ext>
              </a:extLst>
            </p:cNvPr>
            <p:cNvSpPr/>
            <p:nvPr/>
          </p:nvSpPr>
          <p:spPr>
            <a:xfrm rot="5400000">
              <a:off x="6021231" y="5988474"/>
              <a:ext cx="111095" cy="111095"/>
            </a:xfrm>
            <a:prstGeom prst="rect">
              <a:avLst/>
            </a:prstGeom>
            <a:solidFill>
              <a:srgbClr val="8EFA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534290A-99D5-274D-81E8-48AF3E14E2CE}"/>
                </a:ext>
              </a:extLst>
            </p:cNvPr>
            <p:cNvSpPr txBox="1"/>
            <p:nvPr/>
          </p:nvSpPr>
          <p:spPr>
            <a:xfrm>
              <a:off x="6335072" y="6194534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10A4A8-EBC5-BE46-BFA3-2EF563690467}"/>
                </a:ext>
              </a:extLst>
            </p:cNvPr>
            <p:cNvSpPr txBox="1"/>
            <p:nvPr/>
          </p:nvSpPr>
          <p:spPr>
            <a:xfrm>
              <a:off x="5431812" y="6194534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18337F-8CC8-8042-8EA7-B63E78D25395}"/>
                </a:ext>
              </a:extLst>
            </p:cNvPr>
            <p:cNvSpPr txBox="1"/>
            <p:nvPr/>
          </p:nvSpPr>
          <p:spPr>
            <a:xfrm>
              <a:off x="5883442" y="6194534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</p:grpSp>
      <p:pic>
        <p:nvPicPr>
          <p:cNvPr id="15" name="Picture 14" descr="A drawing on a white background&#10;&#10;Description automatically generated">
            <a:extLst>
              <a:ext uri="{FF2B5EF4-FFF2-40B4-BE49-F238E27FC236}">
                <a16:creationId xmlns:a16="http://schemas.microsoft.com/office/drawing/2014/main" id="{DCF5CAF5-4C0A-AF4F-A4CE-52D87C0551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6369" y="5883799"/>
            <a:ext cx="1787127" cy="88034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25C2A7-9A80-3D4B-B1D5-27ABDDB961E1}"/>
              </a:ext>
            </a:extLst>
          </p:cNvPr>
          <p:cNvSpPr txBox="1"/>
          <p:nvPr/>
        </p:nvSpPr>
        <p:spPr>
          <a:xfrm>
            <a:off x="358472" y="5893512"/>
            <a:ext cx="33289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</a:t>
            </a:r>
            <a:r>
              <a:rPr lang="en-US" b="1" dirty="0" err="1"/>
              <a:t>XXa</a:t>
            </a:r>
            <a:r>
              <a:rPr lang="en-US" b="1" dirty="0"/>
              <a:t>: </a:t>
            </a:r>
            <a:r>
              <a:rPr lang="en-US" dirty="0"/>
              <a:t>Self Organizing Map </a:t>
            </a:r>
          </a:p>
          <a:p>
            <a:r>
              <a:rPr lang="en-US" dirty="0"/>
              <a:t>15x15 lattice, hexagonal topology</a:t>
            </a:r>
          </a:p>
          <a:p>
            <a:r>
              <a:rPr lang="en-US" dirty="0"/>
              <a:t>Euclidean Metric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EDF4A7-97E2-2C44-83DF-A813E5968F82}"/>
              </a:ext>
            </a:extLst>
          </p:cNvPr>
          <p:cNvSpPr txBox="1"/>
          <p:nvPr/>
        </p:nvSpPr>
        <p:spPr>
          <a:xfrm>
            <a:off x="8138919" y="5840814"/>
            <a:ext cx="33289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</a:t>
            </a:r>
            <a:r>
              <a:rPr lang="en-US" b="1" dirty="0" err="1"/>
              <a:t>XXb</a:t>
            </a:r>
            <a:r>
              <a:rPr lang="en-US" b="1" dirty="0"/>
              <a:t>: </a:t>
            </a:r>
            <a:r>
              <a:rPr lang="en-US" dirty="0"/>
              <a:t>Self Organizing Map </a:t>
            </a:r>
          </a:p>
          <a:p>
            <a:r>
              <a:rPr lang="en-US" dirty="0"/>
              <a:t>15x15 lattice, hexagonal topology</a:t>
            </a:r>
          </a:p>
          <a:p>
            <a:r>
              <a:rPr lang="en-US" dirty="0"/>
              <a:t>Manhattan Metric</a:t>
            </a:r>
          </a:p>
        </p:txBody>
      </p:sp>
    </p:spTree>
    <p:extLst>
      <p:ext uri="{BB962C8B-B14F-4D97-AF65-F5344CB8AC3E}">
        <p14:creationId xmlns:p14="http://schemas.microsoft.com/office/powerpoint/2010/main" val="4153757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</Words>
  <Application>Microsoft Macintosh PowerPoint</Application>
  <PresentationFormat>Widescreen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Panter</dc:creator>
  <cp:lastModifiedBy>Lee Panter</cp:lastModifiedBy>
  <cp:revision>1</cp:revision>
  <dcterms:created xsi:type="dcterms:W3CDTF">2020-05-16T16:51:59Z</dcterms:created>
  <dcterms:modified xsi:type="dcterms:W3CDTF">2020-05-16T16:53:01Z</dcterms:modified>
</cp:coreProperties>
</file>

<file path=docProps/thumbnail.jpeg>
</file>